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10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B0027"/>
    <a:srgbClr val="B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35"/>
    <p:restoredTop sz="94654"/>
  </p:normalViewPr>
  <p:slideViewPr>
    <p:cSldViewPr>
      <p:cViewPr varScale="1">
        <p:scale>
          <a:sx n="152" d="100"/>
          <a:sy n="152" d="100"/>
        </p:scale>
        <p:origin x="752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>
      <p:cViewPr>
        <p:scale>
          <a:sx n="77" d="100"/>
          <a:sy n="77" d="100"/>
        </p:scale>
        <p:origin x="5504" y="24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9AAF3D2-EDFA-BA42-9460-032E57456FC5}" type="datetimeFigureOut">
              <a:rPr lang="en-US"/>
              <a:pPr>
                <a:defRPr/>
              </a:pPr>
              <a:t>11/25/19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3E6B18D-BC97-A741-A494-5A40B396D8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</a:defRPr>
            </a:lvl1pPr>
          </a:lstStyle>
          <a:p>
            <a:pPr>
              <a:defRPr/>
            </a:pPr>
            <a:fld id="{2B24F439-14CB-B64A-A38E-43868DBA8F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ＭＳ Ｐゴシック" charset="0"/>
        <a:cs typeface="Geneva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3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_Plaid-Digital_FINAL-N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6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_Plaid-Digital_FINAL-NE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9314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82296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111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39624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727448" y="1212300"/>
            <a:ext cx="395935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28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32766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60960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10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25654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46736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67818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9064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3338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3729625" y="2433252"/>
            <a:ext cx="5414375" cy="27699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4289" tIns="34289" rIns="34289" bIns="34289" numCol="1" spcCol="38100" rtlCol="0" anchor="ctr">
            <a:spAutoFit/>
          </a:bodyPr>
          <a:lstStyle/>
          <a:p>
            <a:pPr marL="0" marR="0" indent="0" algn="l" defTabSz="685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35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4332174" y="2808962"/>
            <a:ext cx="4265417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299348" y="1713310"/>
            <a:ext cx="4298156" cy="900113"/>
          </a:xfrm>
        </p:spPr>
        <p:txBody>
          <a:bodyPr anchor="ctr">
            <a:normAutofit/>
          </a:bodyPr>
          <a:lstStyle>
            <a:lvl1pPr marL="0" indent="0">
              <a:buNone/>
              <a:defRPr sz="2700" baseline="0">
                <a:solidFill>
                  <a:schemeClr val="accent3">
                    <a:lumMod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add Presentation Headline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341019" y="3020102"/>
            <a:ext cx="2452688" cy="253603"/>
          </a:xfrm>
        </p:spPr>
        <p:txBody>
          <a:bodyPr anchor="ctr">
            <a:normAutofit/>
          </a:bodyPr>
          <a:lstStyle>
            <a:lvl1pPr marL="0" indent="0">
              <a:buNone/>
              <a:defRPr sz="1200" b="1" cap="all" spc="225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MONTH XX,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ECAD-7B1F-1842-95AA-B00E33C3E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53408" y="1917166"/>
            <a:ext cx="1558577" cy="989753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336419" y="3336808"/>
            <a:ext cx="4444603" cy="4845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</p:spTree>
    <p:extLst>
      <p:ext uri="{BB962C8B-B14F-4D97-AF65-F5344CB8AC3E}">
        <p14:creationId xmlns:p14="http://schemas.microsoft.com/office/powerpoint/2010/main" val="43861860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_Plaid-Digital_FINAL-NEW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3" descr="_Plaid-Digital_FINAL-NEW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3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248150"/>
            <a:ext cx="1154590" cy="73639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51D83416-00FF-7E42-B8E5-8A7EE0EDCA9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DBF4EFE-C980-B844-B5ED-B8094C71D895}"/>
              </a:ext>
            </a:extLst>
          </p:cNvPr>
          <p:cNvSpPr txBox="1">
            <a:spLocks/>
          </p:cNvSpPr>
          <p:nvPr userDrawn="1"/>
        </p:nvSpPr>
        <p:spPr>
          <a:xfrm>
            <a:off x="11226318" y="65528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7BE7423C-EEE2-3F45-8EF7-78515AA765E4}"/>
              </a:ext>
            </a:extLst>
          </p:cNvPr>
          <p:cNvSpPr txBox="1">
            <a:spLocks/>
          </p:cNvSpPr>
          <p:nvPr userDrawn="1"/>
        </p:nvSpPr>
        <p:spPr>
          <a:xfrm>
            <a:off x="11378718" y="67052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4C78D2C9-EC69-C447-A43E-74428D9672F5}"/>
              </a:ext>
            </a:extLst>
          </p:cNvPr>
          <p:cNvSpPr txBox="1">
            <a:spLocks/>
          </p:cNvSpPr>
          <p:nvPr userDrawn="1"/>
        </p:nvSpPr>
        <p:spPr>
          <a:xfrm>
            <a:off x="11531118" y="68576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1E7F3-AD6C-224E-BD90-D1A35CEDCAE6}"/>
              </a:ext>
            </a:extLst>
          </p:cNvPr>
          <p:cNvSpPr txBox="1"/>
          <p:nvPr userDrawn="1"/>
        </p:nvSpPr>
        <p:spPr>
          <a:xfrm>
            <a:off x="8534400" y="100340"/>
            <a:ext cx="5068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86CB4B4D-7CA3-9044-876B-883B54F8677D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6" r:id="rId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9pPr>
    </p:titleStyle>
    <p:bodyStyle>
      <a:lvl1pPr marL="6350" indent="-6350" algn="l" rtl="0" eaLnBrk="1" fontAlgn="base" hangingPunct="1">
        <a:spcBef>
          <a:spcPts val="600"/>
        </a:spcBef>
        <a:spcAft>
          <a:spcPct val="0"/>
        </a:spcAft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marL="12001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marL="16573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77B3DE5-DD30-F14B-A0E4-6933D30372E8}"/>
              </a:ext>
            </a:extLst>
          </p:cNvPr>
          <p:cNvSpPr/>
          <p:nvPr/>
        </p:nvSpPr>
        <p:spPr bwMode="auto">
          <a:xfrm>
            <a:off x="3657600" y="0"/>
            <a:ext cx="5486400" cy="51435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45 Helvetica Light" pitchFamily="-110" charset="0"/>
              <a:ea typeface="Geneva" pitchFamily="-110" charset="-128"/>
              <a:cs typeface="Geneva" pitchFamily="-110" charset="-128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251722" y="1356635"/>
            <a:ext cx="4298156" cy="90011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Integrated Machine Learning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and Optimization in Python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341018" y="3867150"/>
            <a:ext cx="4345782" cy="762000"/>
          </a:xfrm>
        </p:spPr>
        <p:txBody>
          <a:bodyPr>
            <a:normAutofit/>
          </a:bodyPr>
          <a:lstStyle/>
          <a:p>
            <a:r>
              <a:rPr lang="en-US" sz="1050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Department of Chemical engineering</a:t>
            </a:r>
          </a:p>
          <a:p>
            <a:r>
              <a:rPr lang="en-US" sz="1050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December 2, 2019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336419" y="2876550"/>
            <a:ext cx="4444603" cy="6096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Muyi Song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Advisor: Prof. Nikolaos V.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Sahindis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, Dr.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Jonggeol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198497348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A2E2BE-8B45-EB4A-8F63-1A84C31A2BF9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Contents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FD58ADB-E9C0-214A-8C76-6D36FF8D2DB0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E0FFB2-44B1-DD43-9EAF-143497F2D010}"/>
              </a:ext>
            </a:extLst>
          </p:cNvPr>
          <p:cNvSpPr txBox="1"/>
          <p:nvPr/>
        </p:nvSpPr>
        <p:spPr>
          <a:xfrm>
            <a:off x="381000" y="1120979"/>
            <a:ext cx="5029200" cy="2791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Background Information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Proposed Algorithm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Experiments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Results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348260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Background Information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96604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Proposed Algorithm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87758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Experiments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126163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083746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Conclusions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641914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381000" y="209550"/>
            <a:ext cx="3886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Acknowledgment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44065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7CDF47-D842-A44B-A3E2-77417CF13E26}"/>
              </a:ext>
            </a:extLst>
          </p:cNvPr>
          <p:cNvSpPr txBox="1"/>
          <p:nvPr/>
        </p:nvSpPr>
        <p:spPr>
          <a:xfrm>
            <a:off x="2628900" y="2419350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Question and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pple Braille" pitchFamily="2" charset="0"/>
                <a:cs typeface="Lucida Grande" panose="020B0600040502020204" pitchFamily="34" charset="0"/>
              </a:rPr>
              <a:t>Answer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Apple Braille" pitchFamily="2" charset="0"/>
              <a:cs typeface="Lucida Grande" panose="020B06000405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D8B396D-9C93-E249-9BEC-01A1354F58E3}"/>
              </a:ext>
            </a:extLst>
          </p:cNvPr>
          <p:cNvCxnSpPr/>
          <p:nvPr/>
        </p:nvCxnSpPr>
        <p:spPr bwMode="auto">
          <a:xfrm>
            <a:off x="0" y="666750"/>
            <a:ext cx="77724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684204872"/>
      </p:ext>
    </p:extLst>
  </p:cSld>
  <p:clrMapOvr>
    <a:masterClrMapping/>
  </p:clrMapOvr>
</p:sld>
</file>

<file path=ppt/theme/theme1.xml><?xml version="1.0" encoding="utf-8"?>
<a:theme xmlns:a="http://schemas.openxmlformats.org/drawingml/2006/main" name="CMU PPT Theme">
  <a:themeElements>
    <a:clrScheme name="Custom 1">
      <a:dk1>
        <a:srgbClr val="000000"/>
      </a:dk1>
      <a:lt1>
        <a:srgbClr val="FFFFFF"/>
      </a:lt1>
      <a:dk2>
        <a:srgbClr val="75787B"/>
      </a:dk2>
      <a:lt2>
        <a:srgbClr val="C8C9C7"/>
      </a:lt2>
      <a:accent1>
        <a:srgbClr val="BB0000"/>
      </a:accent1>
      <a:accent2>
        <a:srgbClr val="75787B"/>
      </a:accent2>
      <a:accent3>
        <a:srgbClr val="00833C"/>
      </a:accent3>
      <a:accent4>
        <a:srgbClr val="F2A900"/>
      </a:accent4>
      <a:accent5>
        <a:srgbClr val="002C71"/>
      </a:accent5>
      <a:accent6>
        <a:srgbClr val="C8C9C7"/>
      </a:accent6>
      <a:hlink>
        <a:srgbClr val="BB0000"/>
      </a:hlink>
      <a:folHlink>
        <a:srgbClr val="82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305A81DC-F056-FF44-9553-6A4D4150B4C1}" vid="{22C4A014-A9D7-334E-98D6-A9C7E73BCA4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CMU PPT Theme</Template>
  <TotalTime>39</TotalTime>
  <Words>49</Words>
  <Application>Microsoft Macintosh PowerPoint</Application>
  <PresentationFormat>On-screen Show (16:9)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.AppleSystemUIFont</vt:lpstr>
      <vt:lpstr>45 Helvetica Light</vt:lpstr>
      <vt:lpstr>Open Sans</vt:lpstr>
      <vt:lpstr>Open Sans Light</vt:lpstr>
      <vt:lpstr>Open Sans Regular</vt:lpstr>
      <vt:lpstr>Apple Braille</vt:lpstr>
      <vt:lpstr>Arial</vt:lpstr>
      <vt:lpstr>Calibri</vt:lpstr>
      <vt:lpstr>Times</vt:lpstr>
      <vt:lpstr>CMU PPT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MuYi Song</dc:creator>
  <cp:lastModifiedBy>MuYi Song</cp:lastModifiedBy>
  <cp:revision>15</cp:revision>
  <cp:lastPrinted>2016-12-06T18:52:42Z</cp:lastPrinted>
  <dcterms:created xsi:type="dcterms:W3CDTF">2019-11-26T02:08:13Z</dcterms:created>
  <dcterms:modified xsi:type="dcterms:W3CDTF">2019-11-26T02:48:09Z</dcterms:modified>
</cp:coreProperties>
</file>

<file path=docProps/thumbnail.jpeg>
</file>